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sldIdLst>
    <p:sldId id="265" r:id="rId2"/>
    <p:sldId id="259" r:id="rId3"/>
    <p:sldId id="260" r:id="rId4"/>
    <p:sldId id="262" r:id="rId5"/>
    <p:sldId id="263" r:id="rId6"/>
    <p:sldId id="267" r:id="rId7"/>
    <p:sldId id="268" r:id="rId8"/>
    <p:sldId id="266" r:id="rId9"/>
    <p:sldId id="264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 snapToGrid="0" snapToObjects="1"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7139D5-A10E-420E-A0D6-7A4340C9EE26}" type="doc">
      <dgm:prSet loTypeId="urn:microsoft.com/office/officeart/2005/8/layout/radial6" loCatId="cycle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4CD75D6-2E60-4E36-9207-50365C613209}">
      <dgm:prSet phldrT="[Text]"/>
      <dgm:spPr/>
      <dgm:t>
        <a:bodyPr/>
        <a:lstStyle/>
        <a:p>
          <a:r>
            <a:rPr lang="en-US" dirty="0"/>
            <a:t>Four Areas of Effective Note Taking</a:t>
          </a:r>
        </a:p>
      </dgm:t>
    </dgm:pt>
    <dgm:pt modelId="{0ED5F8D6-441D-4FC8-B413-5B6CC5168DCC}" type="parTrans" cxnId="{E2D41E9E-6B5D-4A3B-A2CA-18A06D473A9A}">
      <dgm:prSet/>
      <dgm:spPr/>
      <dgm:t>
        <a:bodyPr/>
        <a:lstStyle/>
        <a:p>
          <a:endParaRPr lang="en-US"/>
        </a:p>
      </dgm:t>
    </dgm:pt>
    <dgm:pt modelId="{F61FD19B-A51E-42EF-90BD-F8CD2F9555E0}" type="sibTrans" cxnId="{E2D41E9E-6B5D-4A3B-A2CA-18A06D473A9A}">
      <dgm:prSet/>
      <dgm:spPr/>
      <dgm:t>
        <a:bodyPr/>
        <a:lstStyle/>
        <a:p>
          <a:endParaRPr lang="en-US"/>
        </a:p>
      </dgm:t>
    </dgm:pt>
    <dgm:pt modelId="{62B0F9E0-6DA3-43CC-8A59-48687DCD9297}">
      <dgm:prSet phldrT="[Text]" custT="1"/>
      <dgm:spPr/>
      <dgm:t>
        <a:bodyPr/>
        <a:lstStyle/>
        <a:p>
          <a:r>
            <a:rPr lang="en-US" sz="2000" b="1" dirty="0"/>
            <a:t>Note Taking</a:t>
          </a:r>
        </a:p>
      </dgm:t>
    </dgm:pt>
    <dgm:pt modelId="{AAF577C6-7409-4120-8B85-D55B59FED30B}" type="parTrans" cxnId="{C029D436-0ACD-4FF8-B0C4-547B33918F1C}">
      <dgm:prSet/>
      <dgm:spPr/>
      <dgm:t>
        <a:bodyPr/>
        <a:lstStyle/>
        <a:p>
          <a:endParaRPr lang="en-US"/>
        </a:p>
      </dgm:t>
    </dgm:pt>
    <dgm:pt modelId="{CCFD701C-05F8-4C11-884E-CA1984AA0A7E}" type="sibTrans" cxnId="{C029D436-0ACD-4FF8-B0C4-547B33918F1C}">
      <dgm:prSet/>
      <dgm:spPr/>
      <dgm:t>
        <a:bodyPr/>
        <a:lstStyle/>
        <a:p>
          <a:endParaRPr lang="en-US"/>
        </a:p>
      </dgm:t>
    </dgm:pt>
    <dgm:pt modelId="{E5811CC8-5B6D-4094-ABAA-BA478DC48669}">
      <dgm:prSet phldrT="[Text]" custT="1"/>
      <dgm:spPr/>
      <dgm:t>
        <a:bodyPr/>
        <a:lstStyle/>
        <a:p>
          <a:r>
            <a:rPr lang="en-US" sz="2000" b="1" dirty="0"/>
            <a:t>Note Making</a:t>
          </a:r>
        </a:p>
      </dgm:t>
    </dgm:pt>
    <dgm:pt modelId="{AE46D27D-ACE7-4047-B3DF-361E91E34858}" type="parTrans" cxnId="{A6BBE8DB-11BA-4232-A4AB-B55952B8291F}">
      <dgm:prSet/>
      <dgm:spPr/>
      <dgm:t>
        <a:bodyPr/>
        <a:lstStyle/>
        <a:p>
          <a:endParaRPr lang="en-US"/>
        </a:p>
      </dgm:t>
    </dgm:pt>
    <dgm:pt modelId="{89CAB49E-BAF1-416C-9F07-3E0BFA520319}" type="sibTrans" cxnId="{A6BBE8DB-11BA-4232-A4AB-B55952B8291F}">
      <dgm:prSet/>
      <dgm:spPr/>
      <dgm:t>
        <a:bodyPr/>
        <a:lstStyle/>
        <a:p>
          <a:endParaRPr lang="en-US"/>
        </a:p>
      </dgm:t>
    </dgm:pt>
    <dgm:pt modelId="{5C822FA2-654B-48C9-BE2F-1DB34B323E61}">
      <dgm:prSet phldrT="[Text]" custT="1"/>
      <dgm:spPr/>
      <dgm:t>
        <a:bodyPr/>
        <a:lstStyle/>
        <a:p>
          <a:r>
            <a:rPr lang="en-US" sz="1600" b="1" dirty="0"/>
            <a:t>Note Interacting</a:t>
          </a:r>
        </a:p>
      </dgm:t>
    </dgm:pt>
    <dgm:pt modelId="{22063DD4-4097-4CCF-9C8A-26077AAAF3F3}" type="parTrans" cxnId="{A1549D2C-8B86-41F7-8BBC-33EE7E8ECBB4}">
      <dgm:prSet/>
      <dgm:spPr/>
      <dgm:t>
        <a:bodyPr/>
        <a:lstStyle/>
        <a:p>
          <a:endParaRPr lang="en-US"/>
        </a:p>
      </dgm:t>
    </dgm:pt>
    <dgm:pt modelId="{E2A6471D-D514-4D7E-ACEA-DB3001BF6C96}" type="sibTrans" cxnId="{A1549D2C-8B86-41F7-8BBC-33EE7E8ECBB4}">
      <dgm:prSet/>
      <dgm:spPr/>
      <dgm:t>
        <a:bodyPr/>
        <a:lstStyle/>
        <a:p>
          <a:endParaRPr lang="en-US"/>
        </a:p>
      </dgm:t>
    </dgm:pt>
    <dgm:pt modelId="{BCC36E00-6CB1-4488-B057-BD359E65B316}">
      <dgm:prSet phldrT="[Text]" custT="1"/>
      <dgm:spPr/>
      <dgm:t>
        <a:bodyPr/>
        <a:lstStyle/>
        <a:p>
          <a:r>
            <a:rPr lang="en-US" sz="1600" b="1" dirty="0"/>
            <a:t>Note Reflecting</a:t>
          </a:r>
        </a:p>
      </dgm:t>
    </dgm:pt>
    <dgm:pt modelId="{4FB3787A-8BA1-4D09-B411-8CA0DEB6D54A}" type="parTrans" cxnId="{516FF739-C534-4DA0-B899-FA4002537A8B}">
      <dgm:prSet/>
      <dgm:spPr/>
      <dgm:t>
        <a:bodyPr/>
        <a:lstStyle/>
        <a:p>
          <a:endParaRPr lang="en-US"/>
        </a:p>
      </dgm:t>
    </dgm:pt>
    <dgm:pt modelId="{B6899C5D-22A2-44DC-997A-E6CFE429D925}" type="sibTrans" cxnId="{516FF739-C534-4DA0-B899-FA4002537A8B}">
      <dgm:prSet/>
      <dgm:spPr/>
      <dgm:t>
        <a:bodyPr/>
        <a:lstStyle/>
        <a:p>
          <a:endParaRPr lang="en-US"/>
        </a:p>
      </dgm:t>
    </dgm:pt>
    <dgm:pt modelId="{6B1FC426-B5D5-41E4-83DF-6D6430BA55DE}" type="pres">
      <dgm:prSet presAssocID="{6B7139D5-A10E-420E-A0D6-7A4340C9EE2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B30945B-1242-423B-976F-B3E719915FF8}" type="pres">
      <dgm:prSet presAssocID="{F4CD75D6-2E60-4E36-9207-50365C613209}" presName="centerShape" presStyleLbl="node0" presStyleIdx="0" presStyleCnt="1"/>
      <dgm:spPr/>
    </dgm:pt>
    <dgm:pt modelId="{80D45D8B-956F-4B58-A176-533B81074FDB}" type="pres">
      <dgm:prSet presAssocID="{62B0F9E0-6DA3-43CC-8A59-48687DCD9297}" presName="node" presStyleLbl="node1" presStyleIdx="0" presStyleCnt="4">
        <dgm:presLayoutVars>
          <dgm:bulletEnabled val="1"/>
        </dgm:presLayoutVars>
      </dgm:prSet>
      <dgm:spPr/>
    </dgm:pt>
    <dgm:pt modelId="{F42E3F63-2728-49C2-93F0-C5AD879F1134}" type="pres">
      <dgm:prSet presAssocID="{62B0F9E0-6DA3-43CC-8A59-48687DCD9297}" presName="dummy" presStyleCnt="0"/>
      <dgm:spPr/>
    </dgm:pt>
    <dgm:pt modelId="{1C12F488-F77C-4256-9EF9-744164C7A1AD}" type="pres">
      <dgm:prSet presAssocID="{CCFD701C-05F8-4C11-884E-CA1984AA0A7E}" presName="sibTrans" presStyleLbl="sibTrans2D1" presStyleIdx="0" presStyleCnt="4"/>
      <dgm:spPr/>
    </dgm:pt>
    <dgm:pt modelId="{C9655597-D69A-4284-8ADD-26E3D32A0F48}" type="pres">
      <dgm:prSet presAssocID="{E5811CC8-5B6D-4094-ABAA-BA478DC48669}" presName="node" presStyleLbl="node1" presStyleIdx="1" presStyleCnt="4">
        <dgm:presLayoutVars>
          <dgm:bulletEnabled val="1"/>
        </dgm:presLayoutVars>
      </dgm:prSet>
      <dgm:spPr/>
    </dgm:pt>
    <dgm:pt modelId="{6E19CC85-3C01-415B-9538-ED99A8417768}" type="pres">
      <dgm:prSet presAssocID="{E5811CC8-5B6D-4094-ABAA-BA478DC48669}" presName="dummy" presStyleCnt="0"/>
      <dgm:spPr/>
    </dgm:pt>
    <dgm:pt modelId="{B2865D30-D395-41DE-9586-CC71923C857D}" type="pres">
      <dgm:prSet presAssocID="{89CAB49E-BAF1-416C-9F07-3E0BFA520319}" presName="sibTrans" presStyleLbl="sibTrans2D1" presStyleIdx="1" presStyleCnt="4" custLinFactNeighborX="-255" custRadScaleRad="211606"/>
      <dgm:spPr/>
    </dgm:pt>
    <dgm:pt modelId="{9281E253-8CC8-48BE-9841-300877A537BD}" type="pres">
      <dgm:prSet presAssocID="{5C822FA2-654B-48C9-BE2F-1DB34B323E61}" presName="node" presStyleLbl="node1" presStyleIdx="2" presStyleCnt="4">
        <dgm:presLayoutVars>
          <dgm:bulletEnabled val="1"/>
        </dgm:presLayoutVars>
      </dgm:prSet>
      <dgm:spPr/>
    </dgm:pt>
    <dgm:pt modelId="{4090B9A6-8D8E-4509-AB49-9177EBD6735C}" type="pres">
      <dgm:prSet presAssocID="{5C822FA2-654B-48C9-BE2F-1DB34B323E61}" presName="dummy" presStyleCnt="0"/>
      <dgm:spPr/>
    </dgm:pt>
    <dgm:pt modelId="{528A66CD-E762-47C2-A68A-BE901753BEBC}" type="pres">
      <dgm:prSet presAssocID="{E2A6471D-D514-4D7E-ACEA-DB3001BF6C96}" presName="sibTrans" presStyleLbl="sibTrans2D1" presStyleIdx="2" presStyleCnt="4"/>
      <dgm:spPr/>
    </dgm:pt>
    <dgm:pt modelId="{78D45234-7DA4-4D14-B0E9-83AB9685E549}" type="pres">
      <dgm:prSet presAssocID="{BCC36E00-6CB1-4488-B057-BD359E65B316}" presName="node" presStyleLbl="node1" presStyleIdx="3" presStyleCnt="4">
        <dgm:presLayoutVars>
          <dgm:bulletEnabled val="1"/>
        </dgm:presLayoutVars>
      </dgm:prSet>
      <dgm:spPr/>
    </dgm:pt>
    <dgm:pt modelId="{0773EDDE-86FA-4745-91C7-B48B1FF94B98}" type="pres">
      <dgm:prSet presAssocID="{BCC36E00-6CB1-4488-B057-BD359E65B316}" presName="dummy" presStyleCnt="0"/>
      <dgm:spPr/>
    </dgm:pt>
    <dgm:pt modelId="{16B238DC-ACFC-4852-8FCC-72BF674204EF}" type="pres">
      <dgm:prSet presAssocID="{B6899C5D-22A2-44DC-997A-E6CFE429D925}" presName="sibTrans" presStyleLbl="sibTrans2D1" presStyleIdx="3" presStyleCnt="4"/>
      <dgm:spPr/>
    </dgm:pt>
  </dgm:ptLst>
  <dgm:cxnLst>
    <dgm:cxn modelId="{A295111F-F7BB-1540-9E48-4E5E89892218}" type="presOf" srcId="{E2A6471D-D514-4D7E-ACEA-DB3001BF6C96}" destId="{528A66CD-E762-47C2-A68A-BE901753BEBC}" srcOrd="0" destOrd="0" presId="urn:microsoft.com/office/officeart/2005/8/layout/radial6"/>
    <dgm:cxn modelId="{431BB226-FDEA-DA44-8191-21DB12F8E006}" type="presOf" srcId="{6B7139D5-A10E-420E-A0D6-7A4340C9EE26}" destId="{6B1FC426-B5D5-41E4-83DF-6D6430BA55DE}" srcOrd="0" destOrd="0" presId="urn:microsoft.com/office/officeart/2005/8/layout/radial6"/>
    <dgm:cxn modelId="{A1549D2C-8B86-41F7-8BBC-33EE7E8ECBB4}" srcId="{F4CD75D6-2E60-4E36-9207-50365C613209}" destId="{5C822FA2-654B-48C9-BE2F-1DB34B323E61}" srcOrd="2" destOrd="0" parTransId="{22063DD4-4097-4CCF-9C8A-26077AAAF3F3}" sibTransId="{E2A6471D-D514-4D7E-ACEA-DB3001BF6C96}"/>
    <dgm:cxn modelId="{8F02F033-6F46-AA4D-BCA5-6FC247525AB5}" type="presOf" srcId="{89CAB49E-BAF1-416C-9F07-3E0BFA520319}" destId="{B2865D30-D395-41DE-9586-CC71923C857D}" srcOrd="0" destOrd="0" presId="urn:microsoft.com/office/officeart/2005/8/layout/radial6"/>
    <dgm:cxn modelId="{C029D436-0ACD-4FF8-B0C4-547B33918F1C}" srcId="{F4CD75D6-2E60-4E36-9207-50365C613209}" destId="{62B0F9E0-6DA3-43CC-8A59-48687DCD9297}" srcOrd="0" destOrd="0" parTransId="{AAF577C6-7409-4120-8B85-D55B59FED30B}" sibTransId="{CCFD701C-05F8-4C11-884E-CA1984AA0A7E}"/>
    <dgm:cxn modelId="{516FF739-C534-4DA0-B899-FA4002537A8B}" srcId="{F4CD75D6-2E60-4E36-9207-50365C613209}" destId="{BCC36E00-6CB1-4488-B057-BD359E65B316}" srcOrd="3" destOrd="0" parTransId="{4FB3787A-8BA1-4D09-B411-8CA0DEB6D54A}" sibTransId="{B6899C5D-22A2-44DC-997A-E6CFE429D925}"/>
    <dgm:cxn modelId="{346EB43F-690E-B147-9E00-FA10D605D664}" type="presOf" srcId="{62B0F9E0-6DA3-43CC-8A59-48687DCD9297}" destId="{80D45D8B-956F-4B58-A176-533B81074FDB}" srcOrd="0" destOrd="0" presId="urn:microsoft.com/office/officeart/2005/8/layout/radial6"/>
    <dgm:cxn modelId="{4E8E0259-F9FD-ED48-9EAA-2864F3D3BA6E}" type="presOf" srcId="{B6899C5D-22A2-44DC-997A-E6CFE429D925}" destId="{16B238DC-ACFC-4852-8FCC-72BF674204EF}" srcOrd="0" destOrd="0" presId="urn:microsoft.com/office/officeart/2005/8/layout/radial6"/>
    <dgm:cxn modelId="{E2D41E9E-6B5D-4A3B-A2CA-18A06D473A9A}" srcId="{6B7139D5-A10E-420E-A0D6-7A4340C9EE26}" destId="{F4CD75D6-2E60-4E36-9207-50365C613209}" srcOrd="0" destOrd="0" parTransId="{0ED5F8D6-441D-4FC8-B413-5B6CC5168DCC}" sibTransId="{F61FD19B-A51E-42EF-90BD-F8CD2F9555E0}"/>
    <dgm:cxn modelId="{6C726BC7-9096-4A43-ACDF-C922908CC912}" type="presOf" srcId="{BCC36E00-6CB1-4488-B057-BD359E65B316}" destId="{78D45234-7DA4-4D14-B0E9-83AB9685E549}" srcOrd="0" destOrd="0" presId="urn:microsoft.com/office/officeart/2005/8/layout/radial6"/>
    <dgm:cxn modelId="{A6BBE8DB-11BA-4232-A4AB-B55952B8291F}" srcId="{F4CD75D6-2E60-4E36-9207-50365C613209}" destId="{E5811CC8-5B6D-4094-ABAA-BA478DC48669}" srcOrd="1" destOrd="0" parTransId="{AE46D27D-ACE7-4047-B3DF-361E91E34858}" sibTransId="{89CAB49E-BAF1-416C-9F07-3E0BFA520319}"/>
    <dgm:cxn modelId="{04FE74E3-27C0-1842-BF3B-7629E0D2AAB9}" type="presOf" srcId="{E5811CC8-5B6D-4094-ABAA-BA478DC48669}" destId="{C9655597-D69A-4284-8ADD-26E3D32A0F48}" srcOrd="0" destOrd="0" presId="urn:microsoft.com/office/officeart/2005/8/layout/radial6"/>
    <dgm:cxn modelId="{78D3CEE3-1669-524E-90F3-9DEDECC430D9}" type="presOf" srcId="{CCFD701C-05F8-4C11-884E-CA1984AA0A7E}" destId="{1C12F488-F77C-4256-9EF9-744164C7A1AD}" srcOrd="0" destOrd="0" presId="urn:microsoft.com/office/officeart/2005/8/layout/radial6"/>
    <dgm:cxn modelId="{839BE8E3-7E6E-354B-ABC4-658CEEA50B13}" type="presOf" srcId="{F4CD75D6-2E60-4E36-9207-50365C613209}" destId="{0B30945B-1242-423B-976F-B3E719915FF8}" srcOrd="0" destOrd="0" presId="urn:microsoft.com/office/officeart/2005/8/layout/radial6"/>
    <dgm:cxn modelId="{5866EDF4-B211-AE4C-9F77-6BD80B5E0215}" type="presOf" srcId="{5C822FA2-654B-48C9-BE2F-1DB34B323E61}" destId="{9281E253-8CC8-48BE-9841-300877A537BD}" srcOrd="0" destOrd="0" presId="urn:microsoft.com/office/officeart/2005/8/layout/radial6"/>
    <dgm:cxn modelId="{F3A943B7-146A-2342-A3AA-A1A5BE7D9BD3}" type="presParOf" srcId="{6B1FC426-B5D5-41E4-83DF-6D6430BA55DE}" destId="{0B30945B-1242-423B-976F-B3E719915FF8}" srcOrd="0" destOrd="0" presId="urn:microsoft.com/office/officeart/2005/8/layout/radial6"/>
    <dgm:cxn modelId="{163700BE-EC32-AA4B-B138-95075499FE81}" type="presParOf" srcId="{6B1FC426-B5D5-41E4-83DF-6D6430BA55DE}" destId="{80D45D8B-956F-4B58-A176-533B81074FDB}" srcOrd="1" destOrd="0" presId="urn:microsoft.com/office/officeart/2005/8/layout/radial6"/>
    <dgm:cxn modelId="{05BDD7E9-8278-B14C-8CA9-094CEF14107A}" type="presParOf" srcId="{6B1FC426-B5D5-41E4-83DF-6D6430BA55DE}" destId="{F42E3F63-2728-49C2-93F0-C5AD879F1134}" srcOrd="2" destOrd="0" presId="urn:microsoft.com/office/officeart/2005/8/layout/radial6"/>
    <dgm:cxn modelId="{0AC29EF8-38F4-FE45-B371-06578D1EE580}" type="presParOf" srcId="{6B1FC426-B5D5-41E4-83DF-6D6430BA55DE}" destId="{1C12F488-F77C-4256-9EF9-744164C7A1AD}" srcOrd="3" destOrd="0" presId="urn:microsoft.com/office/officeart/2005/8/layout/radial6"/>
    <dgm:cxn modelId="{5AE19C4F-E526-A940-AB7F-670564F243CF}" type="presParOf" srcId="{6B1FC426-B5D5-41E4-83DF-6D6430BA55DE}" destId="{C9655597-D69A-4284-8ADD-26E3D32A0F48}" srcOrd="4" destOrd="0" presId="urn:microsoft.com/office/officeart/2005/8/layout/radial6"/>
    <dgm:cxn modelId="{BC28C5B2-F7E1-554C-AA75-88E3AA3F516F}" type="presParOf" srcId="{6B1FC426-B5D5-41E4-83DF-6D6430BA55DE}" destId="{6E19CC85-3C01-415B-9538-ED99A8417768}" srcOrd="5" destOrd="0" presId="urn:microsoft.com/office/officeart/2005/8/layout/radial6"/>
    <dgm:cxn modelId="{40032009-A7E3-AF4E-8445-093790E3017D}" type="presParOf" srcId="{6B1FC426-B5D5-41E4-83DF-6D6430BA55DE}" destId="{B2865D30-D395-41DE-9586-CC71923C857D}" srcOrd="6" destOrd="0" presId="urn:microsoft.com/office/officeart/2005/8/layout/radial6"/>
    <dgm:cxn modelId="{86CC6C9A-FE56-3E4C-A2F5-CDC998189EBE}" type="presParOf" srcId="{6B1FC426-B5D5-41E4-83DF-6D6430BA55DE}" destId="{9281E253-8CC8-48BE-9841-300877A537BD}" srcOrd="7" destOrd="0" presId="urn:microsoft.com/office/officeart/2005/8/layout/radial6"/>
    <dgm:cxn modelId="{58D9BF67-99F6-BC40-88D7-DF41045A1ECE}" type="presParOf" srcId="{6B1FC426-B5D5-41E4-83DF-6D6430BA55DE}" destId="{4090B9A6-8D8E-4509-AB49-9177EBD6735C}" srcOrd="8" destOrd="0" presId="urn:microsoft.com/office/officeart/2005/8/layout/radial6"/>
    <dgm:cxn modelId="{AA072B4F-CDEB-7C4A-BA4A-CBEFA6825BBB}" type="presParOf" srcId="{6B1FC426-B5D5-41E4-83DF-6D6430BA55DE}" destId="{528A66CD-E762-47C2-A68A-BE901753BEBC}" srcOrd="9" destOrd="0" presId="urn:microsoft.com/office/officeart/2005/8/layout/radial6"/>
    <dgm:cxn modelId="{5A155452-7B31-014B-9A9C-3D021B719F29}" type="presParOf" srcId="{6B1FC426-B5D5-41E4-83DF-6D6430BA55DE}" destId="{78D45234-7DA4-4D14-B0E9-83AB9685E549}" srcOrd="10" destOrd="0" presId="urn:microsoft.com/office/officeart/2005/8/layout/radial6"/>
    <dgm:cxn modelId="{AF08E6FF-D6D5-9940-9060-B6D8E96C1340}" type="presParOf" srcId="{6B1FC426-B5D5-41E4-83DF-6D6430BA55DE}" destId="{0773EDDE-86FA-4745-91C7-B48B1FF94B98}" srcOrd="11" destOrd="0" presId="urn:microsoft.com/office/officeart/2005/8/layout/radial6"/>
    <dgm:cxn modelId="{301F2CE4-CE4D-A249-BABF-D6C91A8CE6B1}" type="presParOf" srcId="{6B1FC426-B5D5-41E4-83DF-6D6430BA55DE}" destId="{16B238DC-ACFC-4852-8FCC-72BF674204EF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B238DC-ACFC-4852-8FCC-72BF674204EF}">
      <dsp:nvSpPr>
        <dsp:cNvPr id="0" name=""/>
        <dsp:cNvSpPr/>
      </dsp:nvSpPr>
      <dsp:spPr>
        <a:xfrm>
          <a:off x="712603" y="712603"/>
          <a:ext cx="4746993" cy="4746993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8A66CD-E762-47C2-A68A-BE901753BEBC}">
      <dsp:nvSpPr>
        <dsp:cNvPr id="0" name=""/>
        <dsp:cNvSpPr/>
      </dsp:nvSpPr>
      <dsp:spPr>
        <a:xfrm>
          <a:off x="712603" y="712603"/>
          <a:ext cx="4746993" cy="4746993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865D30-D395-41DE-9586-CC71923C857D}">
      <dsp:nvSpPr>
        <dsp:cNvPr id="0" name=""/>
        <dsp:cNvSpPr/>
      </dsp:nvSpPr>
      <dsp:spPr>
        <a:xfrm>
          <a:off x="700498" y="712603"/>
          <a:ext cx="4746993" cy="4746993"/>
        </a:xfrm>
        <a:prstGeom prst="blockArc">
          <a:avLst>
            <a:gd name="adj1" fmla="val 0"/>
            <a:gd name="adj2" fmla="val 5400000"/>
            <a:gd name="adj3" fmla="val 464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12F488-F77C-4256-9EF9-744164C7A1AD}">
      <dsp:nvSpPr>
        <dsp:cNvPr id="0" name=""/>
        <dsp:cNvSpPr/>
      </dsp:nvSpPr>
      <dsp:spPr>
        <a:xfrm>
          <a:off x="712603" y="712603"/>
          <a:ext cx="4746993" cy="4746993"/>
        </a:xfrm>
        <a:prstGeom prst="blockArc">
          <a:avLst>
            <a:gd name="adj1" fmla="val 16200000"/>
            <a:gd name="adj2" fmla="val 0"/>
            <a:gd name="adj3" fmla="val 46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30945B-1242-423B-976F-B3E719915FF8}">
      <dsp:nvSpPr>
        <dsp:cNvPr id="0" name=""/>
        <dsp:cNvSpPr/>
      </dsp:nvSpPr>
      <dsp:spPr>
        <a:xfrm>
          <a:off x="1993608" y="1993608"/>
          <a:ext cx="2184982" cy="218498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Four Areas of Effective Note Taking</a:t>
          </a:r>
        </a:p>
      </dsp:txBody>
      <dsp:txXfrm>
        <a:off x="2313591" y="2313591"/>
        <a:ext cx="1545016" cy="1545016"/>
      </dsp:txXfrm>
    </dsp:sp>
    <dsp:sp modelId="{80D45D8B-956F-4B58-A176-533B81074FDB}">
      <dsp:nvSpPr>
        <dsp:cNvPr id="0" name=""/>
        <dsp:cNvSpPr/>
      </dsp:nvSpPr>
      <dsp:spPr>
        <a:xfrm>
          <a:off x="2321355" y="2920"/>
          <a:ext cx="1529488" cy="152948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Note Taking</a:t>
          </a:r>
        </a:p>
      </dsp:txBody>
      <dsp:txXfrm>
        <a:off x="2545343" y="226908"/>
        <a:ext cx="1081512" cy="1081512"/>
      </dsp:txXfrm>
    </dsp:sp>
    <dsp:sp modelId="{C9655597-D69A-4284-8ADD-26E3D32A0F48}">
      <dsp:nvSpPr>
        <dsp:cNvPr id="0" name=""/>
        <dsp:cNvSpPr/>
      </dsp:nvSpPr>
      <dsp:spPr>
        <a:xfrm>
          <a:off x="4639791" y="2321355"/>
          <a:ext cx="1529488" cy="152948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Note Making</a:t>
          </a:r>
        </a:p>
      </dsp:txBody>
      <dsp:txXfrm>
        <a:off x="4863779" y="2545343"/>
        <a:ext cx="1081512" cy="1081512"/>
      </dsp:txXfrm>
    </dsp:sp>
    <dsp:sp modelId="{9281E253-8CC8-48BE-9841-300877A537BD}">
      <dsp:nvSpPr>
        <dsp:cNvPr id="0" name=""/>
        <dsp:cNvSpPr/>
      </dsp:nvSpPr>
      <dsp:spPr>
        <a:xfrm>
          <a:off x="2321355" y="4639791"/>
          <a:ext cx="1529488" cy="152948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Note Interacting</a:t>
          </a:r>
        </a:p>
      </dsp:txBody>
      <dsp:txXfrm>
        <a:off x="2545343" y="4863779"/>
        <a:ext cx="1081512" cy="1081512"/>
      </dsp:txXfrm>
    </dsp:sp>
    <dsp:sp modelId="{78D45234-7DA4-4D14-B0E9-83AB9685E549}">
      <dsp:nvSpPr>
        <dsp:cNvPr id="0" name=""/>
        <dsp:cNvSpPr/>
      </dsp:nvSpPr>
      <dsp:spPr>
        <a:xfrm>
          <a:off x="2920" y="2321355"/>
          <a:ext cx="1529488" cy="152948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Note Reflecting</a:t>
          </a:r>
        </a:p>
      </dsp:txBody>
      <dsp:txXfrm>
        <a:off x="226908" y="2545343"/>
        <a:ext cx="1081512" cy="10815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31F5-A5A7-BD47-81B7-070E985F105C}" type="datetimeFigureOut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C3F7-B4A3-5F42-B212-99CD2118B23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31F5-A5A7-BD47-81B7-070E985F105C}" type="datetimeFigureOut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C3F7-B4A3-5F42-B212-99CD2118B2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31F5-A5A7-BD47-81B7-070E985F105C}" type="datetimeFigureOut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C3F7-B4A3-5F42-B212-99CD2118B2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31F5-A5A7-BD47-81B7-070E985F105C}" type="datetimeFigureOut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C3F7-B4A3-5F42-B212-99CD2118B23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31F5-A5A7-BD47-81B7-070E985F105C}" type="datetimeFigureOut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C3F7-B4A3-5F42-B212-99CD2118B2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31F5-A5A7-BD47-81B7-070E985F105C}" type="datetimeFigureOut">
              <a:rPr lang="en-US" smtClean="0"/>
              <a:t>3/6/20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C3F7-B4A3-5F42-B212-99CD2118B23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31F5-A5A7-BD47-81B7-070E985F105C}" type="datetimeFigureOut">
              <a:rPr lang="en-US" smtClean="0"/>
              <a:t>3/6/20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C3F7-B4A3-5F42-B212-99CD2118B23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31F5-A5A7-BD47-81B7-070E985F105C}" type="datetimeFigureOut">
              <a:rPr lang="en-US" smtClean="0"/>
              <a:t>3/6/20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C3F7-B4A3-5F42-B212-99CD2118B2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31F5-A5A7-BD47-81B7-070E985F105C}" type="datetimeFigureOut">
              <a:rPr lang="en-US" smtClean="0"/>
              <a:t>3/6/20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C3F7-B4A3-5F42-B212-99CD2118B2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31F5-A5A7-BD47-81B7-070E985F105C}" type="datetimeFigureOut">
              <a:rPr lang="en-US" smtClean="0"/>
              <a:t>3/6/20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C3F7-B4A3-5F42-B212-99CD2118B2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31F5-A5A7-BD47-81B7-070E985F105C}" type="datetimeFigureOut">
              <a:rPr lang="en-US" smtClean="0"/>
              <a:t>3/6/20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C3F7-B4A3-5F42-B212-99CD2118B23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D5631F5-A5A7-BD47-81B7-070E985F105C}" type="datetimeFigureOut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E9C3F7-B4A3-5F42-B212-99CD2118B23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2590800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Just a study tool that we hope works?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Or, can note taking be an effective method for long-term memory retention and an catalyst for increased learning and achievement?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209799"/>
          </a:xfrm>
        </p:spPr>
        <p:txBody>
          <a:bodyPr/>
          <a:lstStyle/>
          <a:p>
            <a:r>
              <a:rPr lang="en-US" sz="6000" dirty="0"/>
              <a:t>Why take Focused Notes?</a:t>
            </a:r>
          </a:p>
        </p:txBody>
      </p:sp>
    </p:spTree>
    <p:extLst>
      <p:ext uri="{BB962C8B-B14F-4D97-AF65-F5344CB8AC3E}">
        <p14:creationId xmlns:p14="http://schemas.microsoft.com/office/powerpoint/2010/main" val="777291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01CB1-9B05-4B8F-B8DF-A991F30F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104" y="338050"/>
            <a:ext cx="6512511" cy="1143000"/>
          </a:xfrm>
        </p:spPr>
        <p:txBody>
          <a:bodyPr/>
          <a:lstStyle/>
          <a:p>
            <a:pPr algn="l"/>
            <a:r>
              <a:rPr lang="en-US" dirty="0"/>
              <a:t>Other Options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923AF4-B91A-4326-B854-18FD95246392}"/>
              </a:ext>
            </a:extLst>
          </p:cNvPr>
          <p:cNvSpPr txBox="1"/>
          <p:nvPr/>
        </p:nvSpPr>
        <p:spPr>
          <a:xfrm>
            <a:off x="1237128" y="1951745"/>
            <a:ext cx="71000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600" dirty="0"/>
              <a:t>Annotations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600" dirty="0"/>
              <a:t>Worksheets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600" dirty="0"/>
              <a:t>Graphic Organizers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600" dirty="0"/>
              <a:t>Thinking Maps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600" dirty="0"/>
              <a:t>Any other kind of notes</a:t>
            </a:r>
          </a:p>
        </p:txBody>
      </p:sp>
    </p:spTree>
    <p:extLst>
      <p:ext uri="{BB962C8B-B14F-4D97-AF65-F5344CB8AC3E}">
        <p14:creationId xmlns:p14="http://schemas.microsoft.com/office/powerpoint/2010/main" val="1270133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3089" y="203200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Some Questions to </a:t>
            </a:r>
            <a:br>
              <a:rPr lang="en-US" dirty="0"/>
            </a:br>
            <a:r>
              <a:rPr lang="en-US" dirty="0"/>
              <a:t>Think About…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sz="quarter" idx="13"/>
          </p:nvPr>
        </p:nvSpPr>
        <p:spPr>
          <a:xfrm>
            <a:off x="1143000" y="1752600"/>
            <a:ext cx="6400800" cy="3474720"/>
          </a:xfrm>
        </p:spPr>
        <p:txBody>
          <a:bodyPr>
            <a:noAutofit/>
          </a:bodyPr>
          <a:lstStyle/>
          <a:p>
            <a:r>
              <a:rPr lang="en-US" sz="2800" dirty="0"/>
              <a:t>Do you know </a:t>
            </a:r>
            <a:r>
              <a:rPr lang="en-US" sz="2800" b="1" dirty="0"/>
              <a:t>HOW</a:t>
            </a:r>
            <a:r>
              <a:rPr lang="en-US" sz="2800" dirty="0"/>
              <a:t> to take effective notes?  </a:t>
            </a:r>
          </a:p>
          <a:p>
            <a:r>
              <a:rPr lang="en-US" sz="2800" dirty="0"/>
              <a:t>Do you know how to </a:t>
            </a:r>
            <a:r>
              <a:rPr lang="en-US" sz="2800" b="1" dirty="0"/>
              <a:t>USE</a:t>
            </a:r>
            <a:r>
              <a:rPr lang="en-US" sz="2800" dirty="0"/>
              <a:t> notes?</a:t>
            </a:r>
          </a:p>
          <a:p>
            <a:r>
              <a:rPr lang="en-US" sz="2800" dirty="0"/>
              <a:t>How can notes be most effectively used to retain relevant information?</a:t>
            </a:r>
          </a:p>
          <a:p>
            <a:r>
              <a:rPr lang="en-US" sz="2800" dirty="0"/>
              <a:t>What does the research say about effective uses of note taking?</a:t>
            </a:r>
          </a:p>
        </p:txBody>
      </p:sp>
    </p:spTree>
    <p:extLst>
      <p:ext uri="{BB962C8B-B14F-4D97-AF65-F5344CB8AC3E}">
        <p14:creationId xmlns:p14="http://schemas.microsoft.com/office/powerpoint/2010/main" val="87873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812800" y="0"/>
            <a:ext cx="8229600" cy="762000"/>
          </a:xfrm>
        </p:spPr>
        <p:txBody>
          <a:bodyPr/>
          <a:lstStyle/>
          <a:p>
            <a:r>
              <a:rPr lang="en-US" dirty="0"/>
              <a:t>The Curve of Forgetting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97422"/>
            <a:ext cx="6324600" cy="41175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914400" y="914400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The Curve of Forgetting describes how we retain or get rid of information that we take in.  It's based on a one-hour lecture.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59436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Notes without review: 97% information loss after 30 days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Notes with daily review: &gt;80% information in long-term memory</a:t>
            </a:r>
          </a:p>
        </p:txBody>
      </p:sp>
    </p:spTree>
    <p:extLst>
      <p:ext uri="{BB962C8B-B14F-4D97-AF65-F5344CB8AC3E}">
        <p14:creationId xmlns:p14="http://schemas.microsoft.com/office/powerpoint/2010/main" val="3633473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600200"/>
          </a:xfrm>
        </p:spPr>
        <p:txBody>
          <a:bodyPr anchor="ctr">
            <a:normAutofit fontScale="90000"/>
          </a:bodyPr>
          <a:lstStyle/>
          <a:p>
            <a:pPr algn="l"/>
            <a:r>
              <a:rPr lang="en-US" sz="4000" dirty="0">
                <a:latin typeface="+mn-lt"/>
              </a:rPr>
              <a:t>Because of a block schedule, effective note taking, </a:t>
            </a:r>
            <a:r>
              <a:rPr lang="en-US" sz="4000" u="sng" dirty="0">
                <a:latin typeface="+mn-lt"/>
              </a:rPr>
              <a:t>note interacting</a:t>
            </a:r>
            <a:r>
              <a:rPr lang="en-US" sz="4000" dirty="0">
                <a:latin typeface="+mn-lt"/>
              </a:rPr>
              <a:t> and </a:t>
            </a:r>
            <a:r>
              <a:rPr lang="en-US" sz="4000" u="sng" dirty="0">
                <a:latin typeface="+mn-lt"/>
              </a:rPr>
              <a:t>note review</a:t>
            </a:r>
            <a:r>
              <a:rPr lang="en-US" sz="4000" dirty="0">
                <a:latin typeface="+mn-lt"/>
              </a:rPr>
              <a:t> becomes all the more important because of the greater amount of time between class sessions.</a:t>
            </a:r>
          </a:p>
        </p:txBody>
      </p:sp>
    </p:spTree>
    <p:extLst>
      <p:ext uri="{BB962C8B-B14F-4D97-AF65-F5344CB8AC3E}">
        <p14:creationId xmlns:p14="http://schemas.microsoft.com/office/powerpoint/2010/main" val="1866313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25016624"/>
              </p:ext>
            </p:extLst>
          </p:nvPr>
        </p:nvGraphicFramePr>
        <p:xfrm>
          <a:off x="152400" y="304800"/>
          <a:ext cx="61722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162800" y="2791361"/>
            <a:ext cx="1905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Increased Student Learning and Achievement</a:t>
            </a:r>
          </a:p>
        </p:txBody>
      </p:sp>
      <p:sp>
        <p:nvSpPr>
          <p:cNvPr id="3" name="Right Arrow 2"/>
          <p:cNvSpPr/>
          <p:nvPr/>
        </p:nvSpPr>
        <p:spPr>
          <a:xfrm>
            <a:off x="6477000" y="3200400"/>
            <a:ext cx="685800" cy="4572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31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8615" y="134707"/>
            <a:ext cx="6512511" cy="808238"/>
          </a:xfrm>
        </p:spPr>
        <p:txBody>
          <a:bodyPr/>
          <a:lstStyle/>
          <a:p>
            <a:r>
              <a:rPr lang="en-US" b="1" dirty="0"/>
              <a:t>Part II: Note-Making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457200" y="1370825"/>
            <a:ext cx="8229600" cy="565315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Review and Revise Notes </a:t>
            </a:r>
            <a:endParaRPr lang="en-US" dirty="0"/>
          </a:p>
          <a:p>
            <a:r>
              <a:rPr lang="en-US" dirty="0"/>
              <a:t>Distinguish main ideas from details </a:t>
            </a:r>
          </a:p>
          <a:p>
            <a:r>
              <a:rPr lang="en-US" dirty="0"/>
              <a:t>Categorize information by highlighting or color coding </a:t>
            </a:r>
          </a:p>
          <a:p>
            <a:r>
              <a:rPr lang="en-US" dirty="0"/>
              <a:t>Delete unimportant information </a:t>
            </a:r>
          </a:p>
          <a:p>
            <a:r>
              <a:rPr lang="en-US" dirty="0"/>
              <a:t>Add your own thinking – fill in details to clarify, complete, or create greater meaning and understanding </a:t>
            </a:r>
          </a:p>
          <a:p>
            <a:r>
              <a:rPr lang="en-US" dirty="0"/>
              <a:t>Identify unclear information by using a question mark </a:t>
            </a:r>
          </a:p>
          <a:p>
            <a:r>
              <a:rPr lang="en-US" dirty="0"/>
              <a:t>Add references from other materials as they come to mind or make connections to other concept/content </a:t>
            </a:r>
          </a:p>
          <a:p>
            <a:r>
              <a:rPr lang="en-US" dirty="0"/>
              <a:t>Review for possible paper topics or test questions </a:t>
            </a:r>
          </a:p>
        </p:txBody>
      </p:sp>
    </p:spTree>
    <p:extLst>
      <p:ext uri="{BB962C8B-B14F-4D97-AF65-F5344CB8AC3E}">
        <p14:creationId xmlns:p14="http://schemas.microsoft.com/office/powerpoint/2010/main" val="3526687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4796" y="207895"/>
            <a:ext cx="6512511" cy="1143000"/>
          </a:xfrm>
        </p:spPr>
        <p:txBody>
          <a:bodyPr/>
          <a:lstStyle/>
          <a:p>
            <a:pPr algn="l"/>
            <a:r>
              <a:rPr lang="en-US" b="1" dirty="0"/>
              <a:t>Part II: Note-Making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457200" y="1430641"/>
            <a:ext cx="8229600" cy="316660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Note Key Ideas to Create Questions </a:t>
            </a:r>
            <a:endParaRPr lang="en-US" dirty="0"/>
          </a:p>
          <a:p>
            <a:r>
              <a:rPr lang="en-US" dirty="0"/>
              <a:t>Write questions on the left side of your notes page that connect to key ideas </a:t>
            </a:r>
          </a:p>
          <a:p>
            <a:r>
              <a:rPr lang="en-US" dirty="0"/>
              <a:t>Review the main ideas highlighter on the right side </a:t>
            </a:r>
          </a:p>
        </p:txBody>
      </p:sp>
    </p:spTree>
    <p:extLst>
      <p:ext uri="{BB962C8B-B14F-4D97-AF65-F5344CB8AC3E}">
        <p14:creationId xmlns:p14="http://schemas.microsoft.com/office/powerpoint/2010/main" val="451428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28600"/>
            <a:ext cx="7086600" cy="1066800"/>
          </a:xfrm>
        </p:spPr>
        <p:txBody>
          <a:bodyPr/>
          <a:lstStyle/>
          <a:p>
            <a:pPr algn="l" eaLnBrk="1" hangingPunct="1"/>
            <a:r>
              <a:rPr lang="en-US" sz="4400" dirty="0">
                <a:solidFill>
                  <a:srgbClr val="FFCC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Option: Cornell Notes</a:t>
            </a:r>
          </a:p>
        </p:txBody>
      </p:sp>
      <p:grpSp>
        <p:nvGrpSpPr>
          <p:cNvPr id="13315" name="Group 4"/>
          <p:cNvGrpSpPr>
            <a:grpSpLocks/>
          </p:cNvGrpSpPr>
          <p:nvPr/>
        </p:nvGrpSpPr>
        <p:grpSpPr bwMode="auto">
          <a:xfrm>
            <a:off x="228600" y="328613"/>
            <a:ext cx="8629650" cy="1271587"/>
            <a:chOff x="144" y="159"/>
            <a:chExt cx="5436" cy="801"/>
          </a:xfrm>
        </p:grpSpPr>
        <p:sp>
          <p:nvSpPr>
            <p:cNvPr id="13317" name="Rectangle 5"/>
            <p:cNvSpPr>
              <a:spLocks noChangeArrowheads="1"/>
            </p:cNvSpPr>
            <p:nvPr/>
          </p:nvSpPr>
          <p:spPr bwMode="auto">
            <a:xfrm>
              <a:off x="144" y="816"/>
              <a:ext cx="528" cy="144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8" name="Rectangle 6"/>
            <p:cNvSpPr>
              <a:spLocks noChangeArrowheads="1"/>
            </p:cNvSpPr>
            <p:nvPr/>
          </p:nvSpPr>
          <p:spPr bwMode="auto">
            <a:xfrm>
              <a:off x="768" y="816"/>
              <a:ext cx="4800" cy="144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pic>
          <p:nvPicPr>
            <p:cNvPr id="13319" name="Picture 7" descr="AVI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2" y="159"/>
              <a:ext cx="888" cy="5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316" name="Picture 9" descr="7033567_ori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905000"/>
            <a:ext cx="7192963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3721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05400" y="432955"/>
            <a:ext cx="4038600" cy="1600200"/>
          </a:xfrm>
        </p:spPr>
        <p:txBody>
          <a:bodyPr/>
          <a:lstStyle/>
          <a:p>
            <a:pPr algn="l"/>
            <a:r>
              <a:rPr lang="en-US" dirty="0"/>
              <a:t>Cornell Notes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286327"/>
            <a:ext cx="4495800" cy="60039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676400" y="914400"/>
            <a:ext cx="0" cy="441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5334000"/>
            <a:ext cx="449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81400" y="301823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/>
              <a:t>Heading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4126" y="304800"/>
            <a:ext cx="2964873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The Essential Question…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18853" y="928255"/>
            <a:ext cx="2964873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Notes Section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4126" y="928255"/>
            <a:ext cx="12122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Student created, higher level questions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9491" y="5332144"/>
            <a:ext cx="1704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Notes Summary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1135184" y="2193791"/>
            <a:ext cx="4906302" cy="6542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95409" y="2193790"/>
            <a:ext cx="2948591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The most common error is having students simply list terms on the left column. 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The left column should be used for students to create questions: forcing them to think at a higher level and review our content!</a:t>
            </a:r>
          </a:p>
        </p:txBody>
      </p:sp>
    </p:spTree>
    <p:extLst>
      <p:ext uri="{BB962C8B-B14F-4D97-AF65-F5344CB8AC3E}">
        <p14:creationId xmlns:p14="http://schemas.microsoft.com/office/powerpoint/2010/main" val="3491910882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Slipstream.thmx</Template>
  <TotalTime>194</TotalTime>
  <Words>370</Words>
  <Application>Microsoft Macintosh PowerPoint</Application>
  <PresentationFormat>On-screen Show (4:3)</PresentationFormat>
  <Paragraphs>48</Paragraphs>
  <Slides>10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Georgia</vt:lpstr>
      <vt:lpstr>Trebuchet MS</vt:lpstr>
      <vt:lpstr>Wingdings</vt:lpstr>
      <vt:lpstr>Slipstream</vt:lpstr>
      <vt:lpstr>Why take Focused Notes?</vt:lpstr>
      <vt:lpstr>Some Questions to  Think About…</vt:lpstr>
      <vt:lpstr>The Curve of Forgetting</vt:lpstr>
      <vt:lpstr>Because of a block schedule, effective note taking, note interacting and note review becomes all the more important because of the greater amount of time between class sessions.</vt:lpstr>
      <vt:lpstr>PowerPoint Presentation</vt:lpstr>
      <vt:lpstr>Part II: Note-Making </vt:lpstr>
      <vt:lpstr>Part II: Note-Making </vt:lpstr>
      <vt:lpstr>Option: Cornell Notes</vt:lpstr>
      <vt:lpstr>Cornell Notes</vt:lpstr>
      <vt:lpstr>Other Options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McCoomb</dc:creator>
  <cp:lastModifiedBy>Alvarado, Kelly</cp:lastModifiedBy>
  <cp:revision>11</cp:revision>
  <dcterms:created xsi:type="dcterms:W3CDTF">2014-09-08T19:51:29Z</dcterms:created>
  <dcterms:modified xsi:type="dcterms:W3CDTF">2020-03-06T19:38:12Z</dcterms:modified>
</cp:coreProperties>
</file>